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971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3DB69-9F80-43AB-8DE6-E8FFFC759BD4}" type="datetimeFigureOut">
              <a:rPr lang="en-IN" smtClean="0"/>
              <a:t>31-07-2022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AEA5-F563-4BD4-BF8A-FA47B05B9B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1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37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7AEA5-F563-4BD4-BF8A-FA47B05B9BF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91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3F13-3A3C-4E61-9BB3-DEA60F494B64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8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FE43-48AD-4ED9-9810-DB63CBB50C51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22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4749-C42B-45A5-AA7A-7A774774C963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436F-455A-4696-AC9A-7CC4E41A1351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4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4210-8351-4B3C-A7DA-D579070DB80F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5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F837-F77E-42D7-837C-2EFA4967A5A5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359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274B-19E1-4DBF-99FA-E5E963ADFC41}" type="datetime1">
              <a:rPr lang="en-IN" smtClean="0"/>
              <a:t>31-07-2022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9F68-3B94-4679-A8B5-6067794D4B31}" type="datetime1">
              <a:rPr lang="en-IN" smtClean="0"/>
              <a:t>31-07-2022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250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B21C-2841-466F-A1B7-9387864FDE74}" type="datetime1">
              <a:rPr lang="en-IN" smtClean="0"/>
              <a:t>31-07-2022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57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B346-BCA3-4D5F-BA57-2724ABC8F9AA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84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4AC5-B0D8-42F8-8F0A-F4EB135FB05D}" type="datetime1">
              <a:rPr lang="en-IN" smtClean="0"/>
              <a:t>31-07-2022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5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AD26-7458-48C0-831F-DAF825BC15BE}" type="datetime1">
              <a:rPr lang="en-IN" smtClean="0"/>
              <a:t>31-07-2022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16UCU405 : DATA STRUCTURE AND ALGORITHM           		II BCA / III Semester    		      Ms. Dr.A.DEVI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6F2-3211-4C53-ADFB-2278C6196B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02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53864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</a:t>
            </a:r>
            <a:r>
              <a:rPr lang="x-none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hallenges 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Challenges 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-31376" y="1931020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766" y="2711106"/>
            <a:ext cx="11519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statement: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4910" y="2941938"/>
            <a:ext cx="39130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>
              <a:spcBef>
                <a:spcPts val="945"/>
              </a:spcBef>
              <a:spcAft>
                <a:spcPts val="0"/>
              </a:spcAft>
            </a:pPr>
            <a:r>
              <a:rPr lang="en-US" sz="24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Challenges</a:t>
            </a:r>
            <a:r>
              <a:rPr lang="en-US" sz="2400" b="1" kern="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400" b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big data</a:t>
            </a:r>
            <a:endParaRPr lang="en-IN" sz="2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Data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01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	</a:t>
            </a:r>
            <a:r>
              <a:rPr lang="en-IN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 of Big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3765" y="2711106"/>
            <a:ext cx="523986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Problem statement: </a:t>
            </a:r>
          </a:p>
          <a:p>
            <a:pPr>
              <a:lnSpc>
                <a:spcPct val="150000"/>
              </a:lnSpc>
            </a:pPr>
            <a:r>
              <a:rPr lang="en-US" sz="2400" b="1" kern="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Sources</a:t>
            </a:r>
            <a:r>
              <a:rPr lang="en-US" sz="2400" b="1" kern="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400" b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big </a:t>
            </a:r>
            <a:r>
              <a:rPr lang="en-US" sz="24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600" b="1" dirty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600" b="1" dirty="0" err="1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600" b="1" dirty="0">
              <a:solidFill>
                <a:srgbClr val="CC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1843" y="3676708"/>
            <a:ext cx="331828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spcBef>
                <a:spcPts val="5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b="1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Quick</a:t>
            </a:r>
            <a:r>
              <a:rPr lang="en-US" b="1" spc="-5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Data</a:t>
            </a:r>
            <a:r>
              <a:rPr lang="en-US" b="1" spc="-5" dirty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Growth</a:t>
            </a:r>
          </a:p>
          <a:p>
            <a:pPr marL="285750" indent="-285750">
              <a:spcBef>
                <a:spcPts val="5"/>
              </a:spcBef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"/>
              </a:spcBef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Syncing Across Data Sources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Unreliable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"/>
              </a:spcBef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Challenges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5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1092200" algn="l"/>
                <a:tab pos="1092835" algn="l"/>
              </a:tabLst>
            </a:pPr>
            <a:endParaRPr lang="en-IN" b="1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Sc(CT)\Desktop\sn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3" b="87102"/>
          <a:stretch>
            <a:fillRect/>
          </a:stretch>
        </p:blipFill>
        <p:spPr bwMode="auto">
          <a:xfrm>
            <a:off x="363072" y="268082"/>
            <a:ext cx="11470340" cy="13590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10989" y="1627094"/>
            <a:ext cx="1132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 I : </a:t>
            </a:r>
            <a:r>
              <a:rPr lang="en-IN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Challenges of Big Data </a:t>
            </a:r>
            <a:endParaRPr lang="en-IN" sz="1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SESSION	: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</a:rPr>
              <a:t>03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                          				 </a:t>
            </a:r>
            <a:endParaRPr lang="en-IN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MS Mincho"/>
              </a:rPr>
              <a:t>TOPIC	: </a:t>
            </a:r>
            <a:r>
              <a:rPr lang="en-US" b="1" smtClean="0">
                <a:effectLst/>
                <a:latin typeface="Times New Roman" panose="02020603050405020304" pitchFamily="18" charset="0"/>
                <a:ea typeface="MS Mincho"/>
              </a:rPr>
              <a:t>	Challenges of</a:t>
            </a:r>
            <a:r>
              <a:rPr lang="en-IN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Big Data </a:t>
            </a:r>
            <a:endParaRPr lang="en-IN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1085850" algn="l"/>
              </a:tabLst>
            </a:pP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Industry/Tech: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ea typeface="MS Mincho"/>
              </a:rPr>
              <a:t>Analog Devices, Database Registers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1912905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2491741"/>
            <a:ext cx="12192000" cy="1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10989" y="6356350"/>
            <a:ext cx="11107270" cy="365125"/>
          </a:xfrm>
        </p:spPr>
        <p:txBody>
          <a:bodyPr/>
          <a:lstStyle/>
          <a:p>
            <a:r>
              <a:rPr lang="en-IN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20PCA107/ Big Data Analytics		II MCA/ III Semester    		      Ms. </a:t>
            </a:r>
            <a:r>
              <a:rPr lang="en-IN" sz="1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Dr.A.DEVI</a:t>
            </a:r>
            <a:endParaRPr lang="en-IN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389" y="2922797"/>
            <a:ext cx="1115687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C3399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Objective: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basic knowledge of Big data.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learnt about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en-US" sz="3200" b="1" kern="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3200" b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big data</a:t>
            </a:r>
            <a:endParaRPr lang="en-IN" sz="32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67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MS Mincho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55</cp:revision>
  <dcterms:created xsi:type="dcterms:W3CDTF">2021-08-18T04:14:44Z</dcterms:created>
  <dcterms:modified xsi:type="dcterms:W3CDTF">2022-07-31T07:06:45Z</dcterms:modified>
</cp:coreProperties>
</file>